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«Правила пожарной безопасности» в МАДОУ «ЦРР-Детский сад «Зодчий»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Подготовили воспитатели группы 18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Кузьмичева С.А., Фирсова И.Н.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42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Наши макеты «Пожарная  безопасность»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Макет «Пожар в лесу»</a:t>
            </a:r>
            <a:endParaRPr lang="ru-RU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 «Пожар  в городе»</a:t>
            </a:r>
            <a:endParaRPr lang="ru-RU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айлы\дс 266\фото отчет июнь18\20180620_1616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</p:spPr>
      </p:pic>
      <p:pic>
        <p:nvPicPr>
          <p:cNvPr id="7171" name="Picture 3" descr="D:\Файлы\дс 266\фото отчет июнь18\20180620_161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035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Сюжетно-ролевые игры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E:\фото\из телефона 3\IMG_20180920_18032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448271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E:\фото\из телефона 3\IMG_20180920_17544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996952"/>
            <a:ext cx="2808312" cy="3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фото\из телефона 3\IMG_20180920_1750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16832"/>
            <a:ext cx="30243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9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Уголок «Наша безопасность»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6387"/>
            <a:ext cx="3792537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ЗОДЧИЙ\для О.А\пож без\20200519_1525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3233332" cy="24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фото\из телефона 3\IMG_20180920_1749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124744"/>
            <a:ext cx="34766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042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Книжный уголок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062247" cy="305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ЗОДЧИЙ\для О.А\пож без\2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3002087" cy="333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ОДЧИЙ\для О.А\пож без\1003214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37801"/>
            <a:ext cx="2327638" cy="35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8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Уголок ИЗО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ЗОДЧИЙ\ОТЧЕТЫ 2019-2020\май\IMG-5ac910328eca8ea442bc90f0e49fc3f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ЗОДЧИЙ\ОТЧЕТЫ 2019-2020\май\1003214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4414854" cy="33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2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Информация для родителей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User\Desktop\ЗОДЧИЙ\для О.А\пож без\20200521_1414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601484" cy="34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ЗОДЧИЙ\для О.А\пож без\20200521_141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503840" cy="337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Внеурочная деятельность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946300" cy="415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3095"/>
            <a:ext cx="2945695" cy="421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7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«Правила пожарной безопасности» в МАДОУ «ЦРР-Детский сад «Зодчий»</vt:lpstr>
      <vt:lpstr>Наши макеты «Пожарная  безопасность»</vt:lpstr>
      <vt:lpstr>Сюжетно-ролевые игры</vt:lpstr>
      <vt:lpstr>Уголок «Наша безопасность»</vt:lpstr>
      <vt:lpstr>Книжный уголок</vt:lpstr>
      <vt:lpstr>Уголок ИЗО</vt:lpstr>
      <vt:lpstr>Информация для родителей</vt:lpstr>
      <vt:lpstr>Внеурочная деятельность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2020-05-17T07:55:49Z</dcterms:created>
  <dcterms:modified xsi:type="dcterms:W3CDTF">2020-05-21T16:19:41Z</dcterms:modified>
</cp:coreProperties>
</file>